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5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C2CB95-16D1-97BD-6B24-2927991D0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EE7637B-165A-B706-C3BA-9CC812E75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5130A6-FF30-C50C-C068-1D1F8A5D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A93E6-04CF-C3A6-890E-1DDECB4E7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8C05D7-9F05-5E40-D024-4F6047D4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5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929CB8-2705-625A-059D-B5E5446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65A1CD-BF26-E41B-A066-A59D5AF4A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BB4D31-8CE2-F3B9-B011-E0F405353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DF012-4ADD-603C-4AD2-C1081FDE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A62AF8-0AED-06A4-8AAE-9C2B230C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27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DE153B-53EF-2E83-24FA-6AC2F89469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EC9A11-EA5B-25C1-E80F-3525F4891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EC83-397F-8F86-046E-9ABEF614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CCABB8-26E8-6015-EF86-FF5ABAB1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713ABE-39B2-615E-6CC2-7298D809A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95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685FC-97B4-94CF-96C6-E8AE6C6CF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83FD97-FE70-8D62-4061-441AB6AEB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7118BF-3016-EEC3-9AAC-5E8B298C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D1B45F-01B5-BD4F-AD74-E59D48EA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1E5AFE-9FCF-A868-1695-FAFD65EA3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36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D8A4CA-7CA5-FA57-EAD8-00E4DE04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7F1C46-2DFC-EA6E-679D-66C036C85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B67E83-349A-7792-5522-5B4F72188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D44D57-2919-445C-56E0-217852BC2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E469F0-0AEC-E7F1-6786-A645FB64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68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8083C-0166-8CB6-3BB1-888A6E217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FC3D5C-64B8-1069-C17A-22E4774DD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AE3BF6-E02D-1FBA-8D9D-5D463301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CA184E-F346-D94E-0399-1D3CAA57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D05858-374F-8F40-D55B-96F3C7023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3D4638-C8DC-9AAE-1F63-7FC6BC16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80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58AD7-CF8A-BBE8-8F5A-0BD08E5F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91F394-8D28-DF4A-B7C7-807D1872F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91720E-C9BC-7421-40B6-C46D55A2D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E1EB00-BAF9-863D-F92A-7B9366F882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E43FDE-1BF5-9531-C14F-5CC97724F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8A40A7-7F0F-83D7-BFD2-DBD5234B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E96512E-5C64-7671-9F61-A89B4001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E55B1B-1779-E0A5-A4E8-AE79DE6A9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00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AB0B59-E9EA-F076-7E7D-B9880863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9553A5-66E4-E037-9424-4594875D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78EB64-C809-84F6-3260-5BD193DD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D38868-A612-C146-9A3B-3F6DBC62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78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BA748F-7E7A-A217-7D67-041EACE94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ED9BBFE-2995-047B-04F2-A672E790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A33C66-A4FD-5857-E3E4-C2FDA5397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12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DDF890-649C-2E5A-206A-ABF70B3D0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BF4C71-8BE6-E8A4-19F5-C15661154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F7DB06-C983-96FA-DEA0-3BDCCB249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318C1C-DAF0-86D7-A601-0882ACA77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79918D-6564-F87B-4715-2356EEB5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72E650-D03E-C57D-26FF-67C32C78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9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B7611F-7EF6-E96B-8FAF-8CA1D9D78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94CE46-24C8-72A7-4773-0B0BE9E5A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3B1E3E-A5ED-2777-D851-411AA8325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8A755-AD73-2BB1-38AD-6CBD58A43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8D394E-7DC9-4F71-C939-6B9A3A0D5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CCB415-BA2F-2E39-3D1E-AB9CEBB8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49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56A6E4-A953-D27F-D56C-F34E0ABCB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F45357-6FBF-B5D3-8C54-C58666142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9BC145-F4B1-2353-E7B8-0835F56DAC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9C930D-7061-4285-9381-7363B346F0B6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31EEB0-304B-59E9-BD7A-6F737B733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310810-E18B-0D9B-C66F-BEEA3EFC1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16C5A0-23CD-4DBC-A26E-59288B7B87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48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E9FCF6-1DEE-D7DF-0639-68500C2AE9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退職後の</a:t>
            </a:r>
            <a:r>
              <a:rPr kumimoji="1" lang="en-US" altLang="ja-JP" dirty="0"/>
              <a:t>RINS</a:t>
            </a:r>
            <a:r>
              <a:rPr kumimoji="1" lang="ja-JP" altLang="en-US" dirty="0"/>
              <a:t>アカウント</a:t>
            </a:r>
            <a:r>
              <a:rPr kumimoji="1" lang="en-US" altLang="ja-JP" dirty="0"/>
              <a:t>(</a:t>
            </a:r>
            <a:r>
              <a:rPr kumimoji="1" lang="ja-JP" altLang="en-US" dirty="0"/>
              <a:t>メールアドレス</a:t>
            </a:r>
            <a:r>
              <a:rPr kumimoji="1" lang="en-US" altLang="ja-JP" dirty="0"/>
              <a:t>)</a:t>
            </a:r>
            <a:br>
              <a:rPr kumimoji="1" lang="en-US" altLang="ja-JP" dirty="0"/>
            </a:br>
            <a:r>
              <a:rPr kumimoji="1" lang="ja-JP" altLang="en-US" dirty="0"/>
              <a:t>の扱いについて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B47CBBF-3FB4-C357-4F02-CDE8562DF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r>
              <a:rPr lang="en-US" altLang="ja-JP" dirty="0"/>
              <a:t>RINS</a:t>
            </a:r>
            <a:r>
              <a:rPr lang="ja-JP" altLang="en-US" dirty="0"/>
              <a:t>担当　小島 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66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0E7130-4004-D8DD-5FA7-AE6614A29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2023</a:t>
            </a:r>
            <a:r>
              <a:rPr kumimoji="1" lang="zh-CN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年度 第</a:t>
            </a:r>
            <a:r>
              <a:rPr kumimoji="1" lang="en-US" altLang="zh-CN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</a:t>
            </a:r>
            <a:r>
              <a:rPr kumimoji="1" lang="zh-CN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 先端理工学部教授会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決定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2024.03.06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562D5B-58F6-F5C3-0E9C-AFFE7BD2B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従来</a:t>
            </a:r>
            <a:r>
              <a:rPr lang="ja-JP" altLang="en-US" dirty="0"/>
              <a:t>ルール</a:t>
            </a:r>
            <a:endParaRPr lang="en-US" altLang="ja-JP" dirty="0"/>
          </a:p>
          <a:p>
            <a:pPr lvl="1"/>
            <a:r>
              <a:rPr kumimoji="1" lang="ja-JP" altLang="en-US" dirty="0"/>
              <a:t>退職後 </a:t>
            </a:r>
            <a:r>
              <a:rPr kumimoji="1" lang="en-US" altLang="ja-JP" dirty="0"/>
              <a:t>1 </a:t>
            </a:r>
            <a:r>
              <a:rPr kumimoji="1" lang="ja-JP" altLang="en-US" dirty="0"/>
              <a:t>年間は </a:t>
            </a:r>
            <a:r>
              <a:rPr kumimoji="1" lang="en-US" altLang="ja-JP" dirty="0"/>
              <a:t>rins.st.ryukoku.ac.jp </a:t>
            </a:r>
            <a:r>
              <a:rPr kumimoji="1" lang="ja-JP" altLang="en-US" dirty="0"/>
              <a:t>のアカウントを残す。アカウントを利用して、学内ネットワークへの接続も可能。</a:t>
            </a:r>
          </a:p>
          <a:p>
            <a:pPr lvl="1"/>
            <a:r>
              <a:rPr kumimoji="1" lang="ja-JP" altLang="en-US" dirty="0"/>
              <a:t>その後は申請により、メールの転送のみを認める（メールでの申請も可）。有効期間は年度末までとするが、再申請は可能。ただし、同じアカウント名を新規教員が使いたいときは、継続を打ち切る。 </a:t>
            </a:r>
            <a:endParaRPr kumimoji="1" lang="en-US" altLang="ja-JP" dirty="0"/>
          </a:p>
          <a:p>
            <a:r>
              <a:rPr kumimoji="1" lang="ja-JP" altLang="en-US" dirty="0"/>
              <a:t>新ルール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RINS</a:t>
            </a:r>
            <a:r>
              <a:rPr kumimoji="1" lang="ja-JP" altLang="en-US" dirty="0"/>
              <a:t>アカウントは、退職した年度から</a:t>
            </a:r>
            <a:r>
              <a:rPr kumimoji="1" lang="en-US" altLang="ja-JP" dirty="0"/>
              <a:t>1</a:t>
            </a:r>
            <a:r>
              <a:rPr kumimoji="1" lang="ja-JP" altLang="en-US" dirty="0"/>
              <a:t>年のみを有効とし、翌年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月に使えなくする。メールアドレスも同時に使えなくなる。この期間に新任の教員が同一アカウントの利用を希望しても、それは認めない。</a:t>
            </a:r>
          </a:p>
          <a:p>
            <a:pPr lvl="1"/>
            <a:r>
              <a:rPr lang="ja-JP" altLang="en-US" dirty="0"/>
              <a:t>移行期間として、</a:t>
            </a:r>
            <a:r>
              <a:rPr kumimoji="1" lang="en-US" altLang="ja-JP" dirty="0"/>
              <a:t>2023</a:t>
            </a:r>
            <a:r>
              <a:rPr kumimoji="1" lang="ja-JP" altLang="en-US" dirty="0"/>
              <a:t>年度末以前の退職者は</a:t>
            </a:r>
            <a:r>
              <a:rPr kumimoji="1" lang="en-US" altLang="ja-JP" dirty="0"/>
              <a:t>2025</a:t>
            </a:r>
            <a:r>
              <a:rPr kumimoji="1" lang="ja-JP" altLang="en-US" dirty="0"/>
              <a:t>年度末まで</a:t>
            </a:r>
            <a:r>
              <a:rPr lang="ja-JP" altLang="en-US" dirty="0"/>
              <a:t>従来</a:t>
            </a:r>
            <a:r>
              <a:rPr kumimoji="1" lang="ja-JP" altLang="en-US" dirty="0"/>
              <a:t>ルールで利用可とする。</a:t>
            </a:r>
          </a:p>
        </p:txBody>
      </p:sp>
    </p:spTree>
    <p:extLst>
      <p:ext uri="{BB962C8B-B14F-4D97-AF65-F5344CB8AC3E}">
        <p14:creationId xmlns:p14="http://schemas.microsoft.com/office/powerpoint/2010/main" val="426295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9406131C-7677-ACC5-DC55-B2637143F85D}"/>
              </a:ext>
            </a:extLst>
          </p:cNvPr>
          <p:cNvCxnSpPr>
            <a:cxnSpLocks/>
          </p:cNvCxnSpPr>
          <p:nvPr/>
        </p:nvCxnSpPr>
        <p:spPr>
          <a:xfrm flipH="1">
            <a:off x="8039104" y="1129279"/>
            <a:ext cx="1975" cy="535464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864C970-C67F-14A9-7522-FA708D87B4F2}"/>
              </a:ext>
            </a:extLst>
          </p:cNvPr>
          <p:cNvSpPr/>
          <p:nvPr/>
        </p:nvSpPr>
        <p:spPr>
          <a:xfrm>
            <a:off x="1628402" y="2066438"/>
            <a:ext cx="2137559" cy="391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2025</a:t>
            </a:r>
            <a:r>
              <a:rPr kumimoji="1" lang="ja-JP" altLang="en-US" sz="1400" dirty="0"/>
              <a:t>年度末退職者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ADA12D-8121-4EBD-4E5D-8413FBD5382F}"/>
              </a:ext>
            </a:extLst>
          </p:cNvPr>
          <p:cNvSpPr/>
          <p:nvPr/>
        </p:nvSpPr>
        <p:spPr>
          <a:xfrm>
            <a:off x="3765961" y="2066438"/>
            <a:ext cx="2137559" cy="391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通常利用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7A1B44-F575-4FF5-4873-5FCED0EB5D87}"/>
              </a:ext>
            </a:extLst>
          </p:cNvPr>
          <p:cNvSpPr/>
          <p:nvPr/>
        </p:nvSpPr>
        <p:spPr>
          <a:xfrm>
            <a:off x="5903520" y="2066438"/>
            <a:ext cx="2137559" cy="391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通常利用</a:t>
            </a:r>
            <a:endParaRPr kumimoji="1" lang="ja-JP" altLang="en-US" sz="14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921754-882D-691E-9A87-9C8485F0FE34}"/>
              </a:ext>
            </a:extLst>
          </p:cNvPr>
          <p:cNvSpPr/>
          <p:nvPr/>
        </p:nvSpPr>
        <p:spPr>
          <a:xfrm>
            <a:off x="8041079" y="2066438"/>
            <a:ext cx="2137559" cy="391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アカウント</a:t>
            </a:r>
            <a:r>
              <a:rPr lang="en-US" altLang="ja-JP" sz="1400" dirty="0"/>
              <a:t>1</a:t>
            </a:r>
            <a:r>
              <a:rPr lang="ja-JP" altLang="en-US" sz="1400" dirty="0"/>
              <a:t>年継続</a:t>
            </a:r>
            <a:endParaRPr kumimoji="1" lang="ja-JP" altLang="en-US" sz="1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D603C9-75F9-2FA8-8E96-2DEA0A5BA882}"/>
              </a:ext>
            </a:extLst>
          </p:cNvPr>
          <p:cNvSpPr/>
          <p:nvPr/>
        </p:nvSpPr>
        <p:spPr>
          <a:xfrm>
            <a:off x="1628402" y="2815823"/>
            <a:ext cx="2137559" cy="391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400" dirty="0"/>
              <a:t>2025</a:t>
            </a:r>
            <a:r>
              <a:rPr kumimoji="1" lang="zh-TW" altLang="en-US" sz="1400" dirty="0"/>
              <a:t>年度</a:t>
            </a:r>
            <a:r>
              <a:rPr kumimoji="1" lang="ja-JP" altLang="en-US" sz="1400" dirty="0"/>
              <a:t>中途</a:t>
            </a:r>
            <a:r>
              <a:rPr kumimoji="1" lang="zh-TW" altLang="en-US" sz="1400" dirty="0"/>
              <a:t>退職者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83C6E50-CABD-34AA-02C8-CEA33A1F294F}"/>
              </a:ext>
            </a:extLst>
          </p:cNvPr>
          <p:cNvSpPr/>
          <p:nvPr/>
        </p:nvSpPr>
        <p:spPr>
          <a:xfrm>
            <a:off x="3765961" y="2815823"/>
            <a:ext cx="2137559" cy="391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通常利用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6915679-41C8-223E-CF2F-519C4E2EF962}"/>
              </a:ext>
            </a:extLst>
          </p:cNvPr>
          <p:cNvSpPr/>
          <p:nvPr/>
        </p:nvSpPr>
        <p:spPr>
          <a:xfrm>
            <a:off x="1628402" y="3563226"/>
            <a:ext cx="2137559" cy="391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+mn-ea"/>
              </a:rPr>
              <a:t>2024</a:t>
            </a:r>
            <a:r>
              <a:rPr kumimoji="1" lang="ja-JP" altLang="en-US" sz="1400" dirty="0">
                <a:latin typeface="+mn-ea"/>
              </a:rPr>
              <a:t>年度末退職者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1F1DC9F-5728-1130-41B4-C4CCC69B25C4}"/>
              </a:ext>
            </a:extLst>
          </p:cNvPr>
          <p:cNvSpPr/>
          <p:nvPr/>
        </p:nvSpPr>
        <p:spPr>
          <a:xfrm>
            <a:off x="3765961" y="3563226"/>
            <a:ext cx="2137559" cy="391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通常利用</a:t>
            </a:r>
            <a:endParaRPr kumimoji="1" lang="ja-JP" altLang="en-US" sz="14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6F74313-E8B4-EB87-D680-DE784E015DEA}"/>
              </a:ext>
            </a:extLst>
          </p:cNvPr>
          <p:cNvSpPr/>
          <p:nvPr/>
        </p:nvSpPr>
        <p:spPr>
          <a:xfrm>
            <a:off x="5903520" y="3563226"/>
            <a:ext cx="2137559" cy="391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アカウント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年継続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ACC9A5E-2E3A-7DC5-F341-63EBE9B3CC28}"/>
              </a:ext>
            </a:extLst>
          </p:cNvPr>
          <p:cNvSpPr/>
          <p:nvPr/>
        </p:nvSpPr>
        <p:spPr>
          <a:xfrm>
            <a:off x="1628402" y="4312611"/>
            <a:ext cx="2137559" cy="391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+mn-ea"/>
              </a:rPr>
              <a:t>2024</a:t>
            </a:r>
            <a:r>
              <a:rPr kumimoji="1" lang="ja-JP" altLang="en-US" sz="1400" dirty="0">
                <a:latin typeface="+mn-ea"/>
              </a:rPr>
              <a:t>年度中途退職者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B4E0365-5F84-7040-B0D8-30777400CDF2}"/>
              </a:ext>
            </a:extLst>
          </p:cNvPr>
          <p:cNvSpPr/>
          <p:nvPr/>
        </p:nvSpPr>
        <p:spPr>
          <a:xfrm>
            <a:off x="1628402" y="5061996"/>
            <a:ext cx="2137559" cy="391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+mn-ea"/>
              </a:rPr>
              <a:t>2023</a:t>
            </a:r>
            <a:r>
              <a:rPr kumimoji="1" lang="ja-JP" altLang="en-US" sz="1400" dirty="0">
                <a:latin typeface="+mn-ea"/>
              </a:rPr>
              <a:t>年度末退職者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52D5DD5-8016-2613-007D-E9AFAEAC9DE7}"/>
              </a:ext>
            </a:extLst>
          </p:cNvPr>
          <p:cNvSpPr/>
          <p:nvPr/>
        </p:nvSpPr>
        <p:spPr>
          <a:xfrm>
            <a:off x="3765961" y="5061996"/>
            <a:ext cx="2137559" cy="391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アカウント</a:t>
            </a:r>
            <a:r>
              <a:rPr kumimoji="1" lang="en-US" altLang="ja-JP" sz="1400" dirty="0"/>
              <a:t>1</a:t>
            </a:r>
            <a:r>
              <a:rPr kumimoji="1" lang="ja-JP" altLang="en-US" sz="1400" dirty="0"/>
              <a:t>年継続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0F9055C-567C-2777-D9C0-58281D795C28}"/>
              </a:ext>
            </a:extLst>
          </p:cNvPr>
          <p:cNvSpPr/>
          <p:nvPr/>
        </p:nvSpPr>
        <p:spPr>
          <a:xfrm>
            <a:off x="5903520" y="5061996"/>
            <a:ext cx="2137559" cy="391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メール転送可</a:t>
            </a:r>
            <a:endParaRPr kumimoji="1" lang="ja-JP" altLang="en-US" sz="14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5B34E6D-F48A-676F-4200-6CCA9C823709}"/>
              </a:ext>
            </a:extLst>
          </p:cNvPr>
          <p:cNvSpPr txBox="1"/>
          <p:nvPr/>
        </p:nvSpPr>
        <p:spPr>
          <a:xfrm>
            <a:off x="3259251" y="1510454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2024.03</a:t>
            </a:r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E9F46FB-3F1F-1D19-8ED0-C6C284461CD9}"/>
              </a:ext>
            </a:extLst>
          </p:cNvPr>
          <p:cNvSpPr txBox="1"/>
          <p:nvPr/>
        </p:nvSpPr>
        <p:spPr>
          <a:xfrm>
            <a:off x="5396810" y="1510454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2025.03</a:t>
            </a:r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F7DF619-025D-E2B5-3D84-466C59EE3E08}"/>
              </a:ext>
            </a:extLst>
          </p:cNvPr>
          <p:cNvSpPr txBox="1"/>
          <p:nvPr/>
        </p:nvSpPr>
        <p:spPr>
          <a:xfrm>
            <a:off x="7120031" y="1281847"/>
            <a:ext cx="1851789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2026.03</a:t>
            </a:r>
          </a:p>
          <a:p>
            <a:pPr algn="ctr"/>
            <a:r>
              <a:rPr kumimoji="1" lang="ja-JP" altLang="en-US" dirty="0"/>
              <a:t>（</a:t>
            </a:r>
            <a:r>
              <a:rPr kumimoji="1" lang="en-US" altLang="ja-JP" dirty="0"/>
              <a:t>2025</a:t>
            </a:r>
            <a:r>
              <a:rPr lang="ja-JP" altLang="en-US" dirty="0"/>
              <a:t>年度末）</a:t>
            </a:r>
            <a:endParaRPr kumimoji="1" lang="en-US" altLang="ja-JP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A9AB8F6-959B-11A5-5DD2-7CAE8E84BE88}"/>
              </a:ext>
            </a:extLst>
          </p:cNvPr>
          <p:cNvSpPr txBox="1"/>
          <p:nvPr/>
        </p:nvSpPr>
        <p:spPr>
          <a:xfrm>
            <a:off x="4208303" y="400689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新ルール利用イメージ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EB42A5D-E474-6297-6F04-4BD14A9811F6}"/>
              </a:ext>
            </a:extLst>
          </p:cNvPr>
          <p:cNvSpPr txBox="1"/>
          <p:nvPr/>
        </p:nvSpPr>
        <p:spPr>
          <a:xfrm>
            <a:off x="10372725" y="207771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終了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091EDEE-244D-70EA-1E80-8E034DFE270A}"/>
              </a:ext>
            </a:extLst>
          </p:cNvPr>
          <p:cNvSpPr txBox="1"/>
          <p:nvPr/>
        </p:nvSpPr>
        <p:spPr>
          <a:xfrm>
            <a:off x="8258241" y="35857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終了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B90E49B-FC18-3AC7-C6ED-1B6A77FF2DF7}"/>
              </a:ext>
            </a:extLst>
          </p:cNvPr>
          <p:cNvSpPr txBox="1"/>
          <p:nvPr/>
        </p:nvSpPr>
        <p:spPr>
          <a:xfrm>
            <a:off x="8258241" y="429284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終了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63E19ED-146B-6E3B-DF94-A52AA21B29DA}"/>
              </a:ext>
            </a:extLst>
          </p:cNvPr>
          <p:cNvSpPr txBox="1"/>
          <p:nvPr/>
        </p:nvSpPr>
        <p:spPr>
          <a:xfrm>
            <a:off x="8258241" y="506199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終了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441FF87-7B6A-7E0E-5737-DD405606B18D}"/>
              </a:ext>
            </a:extLst>
          </p:cNvPr>
          <p:cNvSpPr/>
          <p:nvPr/>
        </p:nvSpPr>
        <p:spPr>
          <a:xfrm>
            <a:off x="1628402" y="5797625"/>
            <a:ext cx="1104409" cy="3893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latin typeface="+mn-ea"/>
              </a:rPr>
              <a:t>2023</a:t>
            </a:r>
            <a:r>
              <a:rPr kumimoji="1" lang="ja-JP" altLang="en-US" sz="1200" dirty="0">
                <a:latin typeface="+mn-ea"/>
              </a:rPr>
              <a:t>年度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中途退職者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9655809-1D9C-8AFD-0B1C-09E52B63D6F4}"/>
              </a:ext>
            </a:extLst>
          </p:cNvPr>
          <p:cNvSpPr/>
          <p:nvPr/>
        </p:nvSpPr>
        <p:spPr>
          <a:xfrm>
            <a:off x="2732811" y="5797625"/>
            <a:ext cx="2137559" cy="391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アカウント</a:t>
            </a:r>
            <a:r>
              <a:rPr kumimoji="1" lang="en-US" altLang="ja-JP" sz="1400" dirty="0"/>
              <a:t>1</a:t>
            </a:r>
            <a:r>
              <a:rPr kumimoji="1" lang="ja-JP" altLang="en-US" sz="1400" dirty="0"/>
              <a:t>年継続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98D33AD-37D9-22E0-1E1D-6C9741116C42}"/>
              </a:ext>
            </a:extLst>
          </p:cNvPr>
          <p:cNvSpPr txBox="1"/>
          <p:nvPr/>
        </p:nvSpPr>
        <p:spPr>
          <a:xfrm>
            <a:off x="8258241" y="579762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終了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6CF3E13-E3CC-9F54-0E80-2F0F75866EF7}"/>
              </a:ext>
            </a:extLst>
          </p:cNvPr>
          <p:cNvSpPr/>
          <p:nvPr/>
        </p:nvSpPr>
        <p:spPr>
          <a:xfrm>
            <a:off x="4868012" y="5795047"/>
            <a:ext cx="1057290" cy="391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メール転送可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7E45956-A3A7-D5B6-A240-92E1EAC6325C}"/>
              </a:ext>
            </a:extLst>
          </p:cNvPr>
          <p:cNvSpPr/>
          <p:nvPr/>
        </p:nvSpPr>
        <p:spPr>
          <a:xfrm>
            <a:off x="3763986" y="4311260"/>
            <a:ext cx="2137559" cy="391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通常利用</a:t>
            </a:r>
            <a:endParaRPr kumimoji="1" lang="ja-JP" altLang="en-US" sz="1400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EC4429E-3BE1-9757-29F5-A45255EE1D9B}"/>
              </a:ext>
            </a:extLst>
          </p:cNvPr>
          <p:cNvSpPr/>
          <p:nvPr/>
        </p:nvSpPr>
        <p:spPr>
          <a:xfrm>
            <a:off x="5901545" y="4311260"/>
            <a:ext cx="2137559" cy="391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アカウント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年継続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842C327-63A8-DD69-43EF-B0D82476FF7A}"/>
              </a:ext>
            </a:extLst>
          </p:cNvPr>
          <p:cNvSpPr/>
          <p:nvPr/>
        </p:nvSpPr>
        <p:spPr>
          <a:xfrm>
            <a:off x="5901545" y="2813245"/>
            <a:ext cx="2137559" cy="391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通常利用</a:t>
            </a:r>
            <a:endParaRPr kumimoji="1" lang="ja-JP" altLang="en-US" sz="1400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7079F3A-3958-F934-56CF-F3A613D7E1F3}"/>
              </a:ext>
            </a:extLst>
          </p:cNvPr>
          <p:cNvSpPr/>
          <p:nvPr/>
        </p:nvSpPr>
        <p:spPr>
          <a:xfrm>
            <a:off x="8039104" y="2813245"/>
            <a:ext cx="2137559" cy="391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アカウント</a:t>
            </a:r>
            <a:r>
              <a:rPr lang="en-US" altLang="ja-JP" sz="1400" dirty="0"/>
              <a:t>1</a:t>
            </a:r>
            <a:r>
              <a:rPr lang="ja-JP" altLang="en-US" sz="1400" dirty="0"/>
              <a:t>年継続</a:t>
            </a:r>
            <a:endParaRPr kumimoji="1" lang="ja-JP" altLang="en-US" sz="14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E2C5C6C-E46E-C26B-22E9-ED318857A24F}"/>
              </a:ext>
            </a:extLst>
          </p:cNvPr>
          <p:cNvSpPr txBox="1"/>
          <p:nvPr/>
        </p:nvSpPr>
        <p:spPr>
          <a:xfrm>
            <a:off x="10370750" y="28245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終了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BCB95BB-23F8-6C45-84E3-92D68693CB9A}"/>
              </a:ext>
            </a:extLst>
          </p:cNvPr>
          <p:cNvSpPr/>
          <p:nvPr/>
        </p:nvSpPr>
        <p:spPr>
          <a:xfrm>
            <a:off x="5901552" y="5795577"/>
            <a:ext cx="2137559" cy="391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メール転送可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78784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268</Words>
  <Application>Microsoft Office PowerPoint</Application>
  <PresentationFormat>ワイド画面</PresentationFormat>
  <Paragraphs>44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游ゴシック Medium</vt:lpstr>
      <vt:lpstr>Arial</vt:lpstr>
      <vt:lpstr>Office テーマ</vt:lpstr>
      <vt:lpstr>退職後のRINSアカウント(メールアドレス) の扱いについて</vt:lpstr>
      <vt:lpstr>2023年度 第15回 先端理工学部教授会決定（2024.03.06）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退職後のRINSアカウント(メールアドレス) の扱いについて</dc:title>
  <dc:creator>肇 小島</dc:creator>
  <cp:lastModifiedBy>肇 小島</cp:lastModifiedBy>
  <cp:revision>6</cp:revision>
  <dcterms:created xsi:type="dcterms:W3CDTF">2024-03-25T06:20:18Z</dcterms:created>
  <dcterms:modified xsi:type="dcterms:W3CDTF">2024-03-28T07:17:14Z</dcterms:modified>
</cp:coreProperties>
</file>