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8" r:id="rId13"/>
    <p:sldId id="267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93" r:id="rId30"/>
    <p:sldId id="284" r:id="rId31"/>
    <p:sldId id="294" r:id="rId32"/>
    <p:sldId id="291" r:id="rId33"/>
    <p:sldId id="285" r:id="rId34"/>
    <p:sldId id="286" r:id="rId35"/>
    <p:sldId id="287" r:id="rId36"/>
    <p:sldId id="289" r:id="rId37"/>
    <p:sldId id="290" r:id="rId38"/>
    <p:sldId id="292" r:id="rId39"/>
    <p:sldId id="295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6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860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09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82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4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31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4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17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45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4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800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74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3F309-3DFB-46AD-B953-C0A272725270}" type="datetimeFigureOut">
              <a:rPr kumimoji="1" lang="ja-JP" altLang="en-US" smtClean="0"/>
              <a:t>2017/4/22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E4CDA-CF40-4CB9-AFBB-7DE9879DE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54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使わなくなったメディア</a:t>
            </a:r>
            <a:r>
              <a:rPr kumimoji="1"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/>
            </a:r>
            <a:br>
              <a:rPr kumimoji="1"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</a:br>
            <a:r>
              <a:rPr kumimoji="1"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どうしてますか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ja-JP" dirty="0"/>
          </a:p>
          <a:p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小島　肇</a:t>
            </a:r>
            <a:endParaRPr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kumimoji="1"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kjm@rins.ryukoku.ac.jp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33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道具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の例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3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0" y="-11724"/>
            <a:ext cx="9159630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フロッピーディスク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4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20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DDS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47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Exabyte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8mm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685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DS6150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(QIC-150)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7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959005" y="2447913"/>
            <a:ext cx="7582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使わなくなったメディア</a:t>
            </a:r>
            <a:r>
              <a:rPr lang="en-US" altLang="ja-JP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/>
            </a:r>
            <a:br>
              <a:rPr lang="en-US" altLang="ja-JP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</a:br>
            <a:r>
              <a:rPr lang="ja-JP" altLang="en-US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どうしてますか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8962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IBM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3480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3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1" y="-26380"/>
            <a:ext cx="9179171" cy="68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3" y="-11726"/>
            <a:ext cx="9159634" cy="68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分解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できない </a:t>
            </a:r>
            <a:r>
              <a:rPr lang="en-US" altLang="ja-JP" sz="6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orz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7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3027207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力づくの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攻撃を実施</a:t>
            </a:r>
            <a:endParaRPr lang="en-US" altLang="ja-JP" sz="6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4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0" y="644769"/>
            <a:ext cx="4154365" cy="553915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193323" y="1429186"/>
            <a:ext cx="35638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0" i="0" dirty="0" err="1" smtClean="0">
                <a:solidFill>
                  <a:srgbClr val="111111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Dremel</a:t>
            </a:r>
            <a:r>
              <a:rPr lang="ja-JP" altLang="en-US" sz="3600" dirty="0">
                <a:solidFill>
                  <a:srgbClr val="11111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ja-JP" altLang="en-US" sz="3600" b="0" i="0" dirty="0" smtClean="0">
                <a:solidFill>
                  <a:srgbClr val="111111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コードレスミニルーター </a:t>
            </a:r>
            <a:r>
              <a:rPr lang="en-US" altLang="ja-JP" sz="3600" b="0" i="0" dirty="0" smtClean="0">
                <a:solidFill>
                  <a:srgbClr val="111111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MICRO</a:t>
            </a:r>
          </a:p>
          <a:p>
            <a:pPr algn="ctr"/>
            <a:r>
              <a:rPr lang="en-US" altLang="ja-JP" sz="3600" dirty="0" smtClean="0">
                <a:solidFill>
                  <a:srgbClr val="11111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+</a:t>
            </a:r>
          </a:p>
          <a:p>
            <a:pPr algn="ctr"/>
            <a:r>
              <a:rPr lang="ja-JP" altLang="en-US" sz="3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ファイバーグラス補強</a:t>
            </a:r>
            <a:r>
              <a:rPr lang="ja-JP" altLang="en-US" sz="36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カットオフ</a:t>
            </a:r>
            <a:endParaRPr lang="en-US" altLang="ja-JP" sz="36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sz="36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ホイール </a:t>
            </a:r>
            <a:r>
              <a:rPr lang="en-US" altLang="ja-JP" sz="36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EZ406</a:t>
            </a:r>
            <a:endParaRPr lang="en-US" altLang="ja-JP" sz="36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9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97" y="549029"/>
            <a:ext cx="3814395" cy="508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5" y="1234830"/>
            <a:ext cx="3809999" cy="507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1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18" y="726830"/>
            <a:ext cx="3930161" cy="52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3027207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結果</a:t>
            </a:r>
            <a:endParaRPr lang="en-US" altLang="ja-JP" sz="6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51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36342" y="1968411"/>
            <a:ext cx="75828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こういうのがあったら</a:t>
            </a:r>
            <a:endParaRPr lang="en-US" altLang="ja-JP" sz="6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さくっと消去して</a:t>
            </a:r>
            <a:endParaRPr lang="en-US" altLang="ja-JP" sz="6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捨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てるも吉ですが</a:t>
            </a:r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……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743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2" y="-1143000"/>
            <a:ext cx="6857999" cy="91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3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335831"/>
            <a:ext cx="7582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各テープは</a:t>
            </a:r>
            <a:endParaRPr lang="en-US" altLang="ja-JP" sz="6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カッターで裁断</a:t>
            </a:r>
            <a:endParaRPr lang="en-US" altLang="ja-JP" sz="6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one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more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thing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77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おしま</a:t>
            </a:r>
            <a:r>
              <a:rPr lang="ja-JP" altLang="en-US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い</a:t>
            </a:r>
          </a:p>
        </p:txBody>
      </p:sp>
    </p:spTree>
    <p:extLst>
      <p:ext uri="{BB962C8B-B14F-4D97-AF65-F5344CB8AC3E}">
        <p14:creationId xmlns:p14="http://schemas.microsoft.com/office/powerpoint/2010/main" val="28367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【世界最高】同クラス機種最高値（発生磁界）14,000Oe（1,117kA.m）　卓上型磁気消去マシン初の書類作成機能搭載「消去証明書」作成機能【世界初】バーコードリーダーでHDD情報を瞬時に読み取り消去記録をデータベース化！ハードディスククラッシャー® 磁気データ消去マシンHC3800SP-L　[垂直磁気記録方式高密度HDD対応][液晶画面搭載モデル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8" y="1490052"/>
            <a:ext cx="7777226" cy="423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57349" y="512855"/>
            <a:ext cx="8052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600" b="0" i="0" dirty="0" smtClean="0">
                <a:solidFill>
                  <a:srgbClr val="333333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例：オリエントコンピューター </a:t>
            </a:r>
            <a:r>
              <a:rPr lang="en-US" altLang="ja-JP" sz="3600" b="0" i="0" dirty="0" smtClean="0">
                <a:solidFill>
                  <a:srgbClr val="333333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HC3800SP-L</a:t>
            </a:r>
            <a:endParaRPr lang="ja-JP" altLang="en-US" sz="36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21497" y="6004837"/>
            <a:ext cx="7123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http://www.orient-computer.co.jp/products/hc3800sp-l.php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33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予算がない </a:t>
            </a:r>
            <a:r>
              <a:rPr lang="en-US" altLang="ja-JP" sz="6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orz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4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496240"/>
            <a:ext cx="7582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人力で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がんばって</a:t>
            </a:r>
            <a:endParaRPr lang="en-US" altLang="ja-JP" sz="6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捨てる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04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分別もしたいし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1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2897" y="2730411"/>
            <a:ext cx="758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捨てた</a:t>
            </a:r>
            <a:r>
              <a:rPr lang="ja-JP" altLang="en-US" sz="6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い</a:t>
            </a:r>
            <a:r>
              <a:rPr lang="ja-JP" altLang="en-US" sz="6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ものの例</a:t>
            </a:r>
            <a:endParaRPr lang="ja-JP" altLang="en-US" sz="6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30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11736" y="331288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ea typeface="HGPｺﾞｼｯｸM" panose="020B0600000000000000" pitchFamily="50" charset="-128"/>
              </a:rPr>
              <a:t>DDS</a:t>
            </a:r>
            <a:endParaRPr kumimoji="1" lang="ja-JP" altLang="en-US" sz="2800" dirty="0">
              <a:ea typeface="HGPｺﾞｼｯｸM" panose="020B06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43717" y="115845"/>
            <a:ext cx="14070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ea typeface="HGPｺﾞｼｯｸM" panose="020B0600000000000000" pitchFamily="50" charset="-128"/>
              </a:rPr>
              <a:t>Exabyte </a:t>
            </a:r>
          </a:p>
          <a:p>
            <a:pPr algn="ctr"/>
            <a:r>
              <a:rPr kumimoji="1" lang="en-US" altLang="ja-JP" sz="2800" dirty="0" smtClean="0">
                <a:ea typeface="HGPｺﾞｼｯｸM" panose="020B0600000000000000" pitchFamily="50" charset="-128"/>
              </a:rPr>
              <a:t>8mm</a:t>
            </a:r>
            <a:endParaRPr kumimoji="1" lang="ja-JP" altLang="en-US" sz="2800" dirty="0">
              <a:ea typeface="HGPｺﾞｼｯｸM" panose="020B06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41147" y="115845"/>
            <a:ext cx="1661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ea typeface="HGPｺﾞｼｯｸM" panose="020B0600000000000000" pitchFamily="50" charset="-128"/>
              </a:rPr>
              <a:t>フロッピー</a:t>
            </a:r>
            <a:endParaRPr kumimoji="1" lang="en-US" altLang="ja-JP" sz="2800" dirty="0" smtClean="0">
              <a:ea typeface="HGPｺﾞｼｯｸM" panose="020B0600000000000000" pitchFamily="50" charset="-128"/>
            </a:endParaRPr>
          </a:p>
          <a:p>
            <a:pPr algn="ctr"/>
            <a:r>
              <a:rPr kumimoji="1" lang="ja-JP" altLang="en-US" sz="2800" dirty="0" smtClean="0">
                <a:ea typeface="HGPｺﾞｼｯｸM" panose="020B0600000000000000" pitchFamily="50" charset="-128"/>
              </a:rPr>
              <a:t>ディスク</a:t>
            </a:r>
            <a:endParaRPr kumimoji="1" lang="ja-JP" altLang="en-US" sz="2800" dirty="0">
              <a:ea typeface="HGPｺﾞｼｯｸM" panose="020B06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93921" y="6194878"/>
            <a:ext cx="2808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DC6150 (QIC-150)</a:t>
            </a:r>
            <a:endParaRPr kumimoji="1" lang="ja-JP" altLang="en-US" sz="2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82782" y="6194878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ea typeface="HGPｺﾞｼｯｸM" panose="020B0600000000000000" pitchFamily="50" charset="-128"/>
              </a:rPr>
              <a:t>IBM</a:t>
            </a:r>
            <a:r>
              <a:rPr kumimoji="1" lang="ja-JP" altLang="en-US" sz="2800" dirty="0" smtClean="0">
                <a:ea typeface="HGPｺﾞｼｯｸM" panose="020B0600000000000000" pitchFamily="50" charset="-128"/>
              </a:rPr>
              <a:t> </a:t>
            </a:r>
            <a:r>
              <a:rPr kumimoji="1" lang="en-US" altLang="ja-JP" sz="2800" dirty="0" smtClean="0">
                <a:ea typeface="HGPｺﾞｼｯｸM" panose="020B0600000000000000" pitchFamily="50" charset="-128"/>
              </a:rPr>
              <a:t>3480</a:t>
            </a:r>
            <a:endParaRPr kumimoji="1" lang="ja-JP" altLang="en-US" sz="2800" dirty="0"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230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113</Words>
  <Application>Microsoft Office PowerPoint</Application>
  <PresentationFormat>画面に合わせる (4:3)</PresentationFormat>
  <Paragraphs>39</Paragraphs>
  <Slides>39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5" baseType="lpstr">
      <vt:lpstr>HGPｺﾞｼｯｸM</vt:lpstr>
      <vt:lpstr>ＭＳ Ｐゴシック</vt:lpstr>
      <vt:lpstr>Arial</vt:lpstr>
      <vt:lpstr>Calibri</vt:lpstr>
      <vt:lpstr>Calibri Light</vt:lpstr>
      <vt:lpstr>Office テーマ</vt:lpstr>
      <vt:lpstr>使わなくなったメディア どうしてますか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使わなくなったメディア どうしてますか</dc:title>
  <dc:creator>kjm@rins.ryukoku.ac.jp</dc:creator>
  <cp:lastModifiedBy>kjm@rins.ryukoku.ac.jp</cp:lastModifiedBy>
  <cp:revision>11</cp:revision>
  <dcterms:created xsi:type="dcterms:W3CDTF">2017-04-22T12:42:25Z</dcterms:created>
  <dcterms:modified xsi:type="dcterms:W3CDTF">2017-04-22T14:43:08Z</dcterms:modified>
</cp:coreProperties>
</file>