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sldIdLst>
    <p:sldId id="256" r:id="rId2"/>
    <p:sldId id="259" r:id="rId3"/>
    <p:sldId id="261" r:id="rId4"/>
    <p:sldId id="258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F52AB-862C-4855-8BB0-A35CAD269A36}" type="datetimeFigureOut">
              <a:rPr kumimoji="1" lang="ja-JP" altLang="en-US" smtClean="0"/>
              <a:t>2009/5/28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B16A8-5B6F-4658-AA4C-9F28D189B00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年度「情報倫理」において述べた内容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B16A8-5B6F-4658-AA4C-9F28D189B00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18" name="フッター プレースホル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  <p:sp>
        <p:nvSpPr>
          <p:cNvPr id="10" name="図プレースホル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1" name="テキスト プレースホル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D1DBD8-A67D-41E5-86AA-61E77FDD4AFC}" type="datetimeFigureOut">
              <a:rPr kumimoji="1" lang="en-US" smtClean="0"/>
              <a:pPr/>
              <a:t>5/28/2009</a:t>
            </a:fld>
            <a:endParaRPr kumimoji="1"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0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アンチウイルス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ソフトウェアが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役</a:t>
            </a:r>
            <a:r>
              <a:rPr kumimoji="1" lang="ja-JP" altLang="en-US" dirty="0" smtClean="0"/>
              <a:t>に立たない件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小島 肇</a:t>
            </a:r>
            <a:endParaRPr lang="en-US" altLang="ja-JP" dirty="0" smtClean="0"/>
          </a:p>
          <a:p>
            <a:r>
              <a:rPr lang="en-US" altLang="ja-JP" dirty="0" smtClean="0"/>
              <a:t>kjm@rins.ryukoku.ac.jp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去年、自分で言ったこと</a:t>
            </a:r>
            <a:endParaRPr lang="ja-JP" alt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Windows </a:t>
            </a:r>
            <a:r>
              <a:rPr lang="ja-JP" altLang="en-US" dirty="0"/>
              <a:t>で</a:t>
            </a:r>
            <a:r>
              <a:rPr lang="ja-JP" altLang="en-US" dirty="0" smtClean="0"/>
              <a:t>はアンチウイルスソフトウェアは必須</a:t>
            </a:r>
            <a:r>
              <a:rPr lang="ja-JP" altLang="en-US" dirty="0"/>
              <a:t>だが、「入れれば安心」というものではない</a:t>
            </a:r>
          </a:p>
          <a:p>
            <a:r>
              <a:rPr lang="en-US" altLang="ja-JP" dirty="0"/>
              <a:t>Mac, Linux </a:t>
            </a:r>
            <a:r>
              <a:rPr lang="ja-JP" altLang="en-US" dirty="0"/>
              <a:t>における費用対効果はかなり低い</a:t>
            </a:r>
          </a:p>
          <a:p>
            <a:pPr lvl="1"/>
            <a:r>
              <a:rPr lang="ja-JP" altLang="en-US" b="1" dirty="0">
                <a:solidFill>
                  <a:srgbClr val="FF0000"/>
                </a:solidFill>
              </a:rPr>
              <a:t>現時点では</a:t>
            </a:r>
            <a:r>
              <a:rPr lang="ja-JP" altLang="en-US" dirty="0"/>
              <a:t>マルウェアは流行っていないから</a:t>
            </a:r>
          </a:p>
          <a:p>
            <a:pPr lvl="1"/>
            <a:r>
              <a:rPr lang="en-US" altLang="ja-JP" dirty="0"/>
              <a:t>Windows </a:t>
            </a:r>
            <a:r>
              <a:rPr lang="ja-JP" altLang="en-US" dirty="0"/>
              <a:t>を併用している場合は別</a:t>
            </a:r>
          </a:p>
          <a:p>
            <a:r>
              <a:rPr lang="ja-JP" altLang="en-US" dirty="0"/>
              <a:t>忘れずに</a:t>
            </a:r>
          </a:p>
          <a:p>
            <a:pPr lvl="1"/>
            <a:r>
              <a:rPr lang="ja-JP" altLang="en-US" dirty="0"/>
              <a:t>他のセキュリティ対策</a:t>
            </a:r>
          </a:p>
          <a:p>
            <a:pPr lvl="1"/>
            <a:r>
              <a:rPr lang="ja-JP" altLang="en-US" dirty="0"/>
              <a:t>アンチウイルスがもたらす不具合の可能性</a:t>
            </a:r>
          </a:p>
          <a:p>
            <a:pPr lvl="1"/>
            <a:r>
              <a:rPr lang="ja-JP" altLang="en-US" b="1" dirty="0">
                <a:solidFill>
                  <a:srgbClr val="FF0000"/>
                </a:solidFill>
              </a:rPr>
              <a:t>トレードオフは主観に基づく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2009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月以降の学内</a:t>
            </a:r>
            <a:r>
              <a:rPr lang="ja-JP" altLang="en-US" dirty="0" smtClean="0"/>
              <a:t>に</a:t>
            </a:r>
            <a:r>
              <a:rPr lang="ja-JP" altLang="en-US" dirty="0" smtClean="0"/>
              <a:t>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ウイルス</a:t>
            </a:r>
            <a:r>
              <a:rPr lang="ja-JP" altLang="en-US" dirty="0" smtClean="0"/>
              <a:t>感染状況</a:t>
            </a:r>
            <a:endParaRPr lang="en-US" altLang="ja-JP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アンチウイルスソフトウェアは無力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導入していてもやられる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ウイルス定義ファイルを最新の状態に更新していてもやられる</a:t>
            </a:r>
            <a:endParaRPr lang="en-US" altLang="ja-JP" dirty="0" smtClean="0"/>
          </a:p>
          <a:p>
            <a:r>
              <a:rPr kumimoji="1" lang="ja-JP" altLang="en-US" dirty="0" smtClean="0"/>
              <a:t>やられると</a:t>
            </a:r>
            <a:r>
              <a:rPr lang="ja-JP" altLang="en-US" dirty="0" smtClean="0"/>
              <a:t>アンチウイルスソフトウェアの更新機能が停止される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一方、ウイルスは時々刻々と自動更新され続ける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絶対に無くせない</a:t>
            </a:r>
            <a:endParaRPr lang="en-US" altLang="ja-JP" dirty="0" smtClean="0"/>
          </a:p>
          <a:p>
            <a:r>
              <a:rPr lang="ja-JP" altLang="en-US" dirty="0" smtClean="0"/>
              <a:t>にもかかわらず、やられている本人には妙な安心感が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「アンチウイルス入れてるから大丈夫ですよね？」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アンチウイルスもうイラネ？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対応</a:t>
            </a:r>
            <a:r>
              <a:rPr lang="ja-JP" altLang="en-US" dirty="0" smtClean="0"/>
              <a:t>遅い・対応されない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金かかる</a:t>
            </a:r>
            <a:endParaRPr kumimoji="1" lang="en-US" altLang="ja-JP" dirty="0" smtClean="0"/>
          </a:p>
          <a:p>
            <a:r>
              <a:rPr lang="ja-JP" altLang="en-US" dirty="0"/>
              <a:t>手間</a:t>
            </a:r>
            <a:r>
              <a:rPr lang="ja-JP" altLang="en-US" dirty="0" smtClean="0"/>
              <a:t>かかる</a:t>
            </a:r>
            <a:endParaRPr lang="en-US" altLang="ja-JP" dirty="0" smtClean="0"/>
          </a:p>
          <a:p>
            <a:r>
              <a:rPr kumimoji="1" lang="en-US" altLang="ja-JP" dirty="0" smtClean="0"/>
              <a:t>PC </a:t>
            </a:r>
            <a:r>
              <a:rPr kumimoji="1" lang="ja-JP" altLang="en-US" dirty="0" smtClean="0"/>
              <a:t>遅くなる</a:t>
            </a:r>
            <a:endParaRPr kumimoji="1" lang="en-US" altLang="ja-JP" dirty="0" smtClean="0"/>
          </a:p>
          <a:p>
            <a:r>
              <a:rPr lang="en-US" altLang="ja-JP" dirty="0"/>
              <a:t>Microsoft </a:t>
            </a:r>
            <a:r>
              <a:rPr lang="ja-JP" altLang="en-US" dirty="0"/>
              <a:t>から</a:t>
            </a:r>
            <a:r>
              <a:rPr lang="ja-JP" altLang="en-US" dirty="0" smtClean="0"/>
              <a:t> </a:t>
            </a:r>
            <a:r>
              <a:rPr lang="en-US" altLang="ja-JP" dirty="0" smtClean="0"/>
              <a:t>‘Morro’ </a:t>
            </a:r>
            <a:r>
              <a:rPr lang="ja-JP" altLang="en-US" dirty="0" smtClean="0"/>
              <a:t>が無償提供される</a:t>
            </a:r>
            <a:r>
              <a:rPr lang="ja-JP" altLang="en-US" dirty="0" smtClean="0"/>
              <a:t>予定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2009</a:t>
            </a:r>
            <a:r>
              <a:rPr lang="ja-JP" altLang="en-US" dirty="0" smtClean="0"/>
              <a:t>年後半に登場予定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アンチウイルスソフトよりも重要なこと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ソフトウェアの更新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Windows </a:t>
            </a:r>
            <a:r>
              <a:rPr lang="en-US" altLang="ja-JP" dirty="0" smtClean="0"/>
              <a:t>Update</a:t>
            </a:r>
          </a:p>
          <a:p>
            <a:pPr lvl="1"/>
            <a:r>
              <a:rPr kumimoji="1" lang="en-US" altLang="ja-JP" dirty="0" smtClean="0"/>
              <a:t>Office </a:t>
            </a:r>
            <a:r>
              <a:rPr kumimoji="1" lang="en-US" altLang="ja-JP" dirty="0" smtClean="0"/>
              <a:t>Update</a:t>
            </a:r>
          </a:p>
          <a:p>
            <a:pPr lvl="1"/>
            <a:r>
              <a:rPr kumimoji="1" lang="en-US" altLang="ja-JP" dirty="0" smtClean="0"/>
              <a:t>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party </a:t>
            </a:r>
            <a:r>
              <a:rPr kumimoji="1" lang="ja-JP" altLang="en-US" dirty="0" smtClean="0"/>
              <a:t>ソフトウェアも忘れずに更新。特に </a:t>
            </a:r>
            <a:r>
              <a:rPr kumimoji="1" lang="en-US" altLang="ja-JP" dirty="0" smtClean="0"/>
              <a:t>Adobe Reader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Flash Player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QuickTime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アンチウイルスソフトよりも重要なこと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権限分離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管理者</a:t>
            </a:r>
            <a:r>
              <a:rPr lang="ja-JP" altLang="en-US" dirty="0" smtClean="0"/>
              <a:t>権限ダメ、ゼッタイ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Windows Vista </a:t>
            </a:r>
            <a:r>
              <a:rPr kumimoji="1" lang="ja-JP" altLang="en-US" dirty="0" smtClean="0"/>
              <a:t>を使うのがオススメ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ユーザー アカウント</a:t>
            </a:r>
            <a:r>
              <a:rPr lang="ja-JP" altLang="en-US" dirty="0" smtClean="0"/>
              <a:t>制御（</a:t>
            </a:r>
            <a:r>
              <a:rPr lang="en-US" altLang="ja-JP" dirty="0" smtClean="0"/>
              <a:t>UAC</a:t>
            </a:r>
            <a:r>
              <a:rPr lang="ja-JP" altLang="en-US" dirty="0" smtClean="0"/>
              <a:t>）</a:t>
            </a:r>
            <a:r>
              <a:rPr lang="ja-JP" altLang="en-US" dirty="0" smtClean="0"/>
              <a:t>を有効に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Windows XP </a:t>
            </a:r>
            <a:r>
              <a:rPr lang="ja-JP" altLang="en-US" dirty="0" smtClean="0"/>
              <a:t>の場合は、一般ユーザー権限のアカウントを作成し、そのユーザーとしてログオンして使う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学内のコンピュータ演習室はこの状態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入れる</a:t>
            </a:r>
            <a:r>
              <a:rPr lang="ja-JP" altLang="en-US" dirty="0" smtClean="0"/>
              <a:t>なら</a:t>
            </a:r>
            <a:r>
              <a:rPr kumimoji="1" lang="en-US" altLang="ja-JP" dirty="0" smtClean="0"/>
              <a:t>……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ホストベースの侵入阻止システム（</a:t>
            </a:r>
            <a:r>
              <a:rPr lang="en-US" altLang="ja-JP" dirty="0" smtClean="0"/>
              <a:t>Host-based IPS</a:t>
            </a:r>
            <a:r>
              <a:rPr lang="ja-JP" altLang="en-US" dirty="0" smtClean="0"/>
              <a:t>）のようなもの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 FFR </a:t>
            </a:r>
            <a:r>
              <a:rPr kumimoji="1" lang="en-US" altLang="ja-JP" dirty="0" err="1" smtClean="0"/>
              <a:t>yarai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誤</a:t>
            </a:r>
            <a:r>
              <a:rPr lang="ja-JP" altLang="en-US" dirty="0" smtClean="0"/>
              <a:t>検出は免れ得ないので注意</a:t>
            </a:r>
            <a:endParaRPr kumimoji="1" lang="en-US" altLang="ja-JP" dirty="0" smtClean="0"/>
          </a:p>
          <a:p>
            <a:r>
              <a:rPr lang="ja-JP" altLang="en-US" dirty="0" smtClean="0"/>
              <a:t>シグネチャベースのアンチウイルスソフト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あくまで </a:t>
            </a:r>
            <a:r>
              <a:rPr lang="en-US" altLang="ja-JP" dirty="0" smtClean="0"/>
              <a:t>HIPS </a:t>
            </a:r>
            <a:r>
              <a:rPr lang="ja-JP" altLang="en-US" dirty="0" smtClean="0"/>
              <a:t>の補助として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Microsoft </a:t>
            </a:r>
            <a:r>
              <a:rPr lang="en-US" altLang="ja-JP" dirty="0" smtClean="0"/>
              <a:t>Morro </a:t>
            </a:r>
            <a:r>
              <a:rPr lang="ja-JP" altLang="en-US" dirty="0" smtClean="0"/>
              <a:t>で</a:t>
            </a:r>
            <a:r>
              <a:rPr lang="ja-JP" altLang="en-US" dirty="0" smtClean="0"/>
              <a:t>十分か</a:t>
            </a:r>
            <a:endParaRPr lang="en-US" altLang="ja-JP" dirty="0" smtClean="0"/>
          </a:p>
          <a:p>
            <a:r>
              <a:rPr lang="ja-JP" altLang="en-US" dirty="0" smtClean="0"/>
              <a:t>くれぐれも</a:t>
            </a:r>
            <a:r>
              <a:rPr lang="ja-JP" altLang="en-US" dirty="0" smtClean="0"/>
              <a:t>、これらに頼らないこと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どちら</a:t>
            </a:r>
            <a:r>
              <a:rPr lang="ja-JP" altLang="en-US" dirty="0" smtClean="0"/>
              <a:t>もあくまで補助手段。基本はソフトウェア更新 </a:t>
            </a:r>
            <a:r>
              <a:rPr lang="en-US" altLang="ja-JP" dirty="0" smtClean="0"/>
              <a:t>+ </a:t>
            </a:r>
            <a:r>
              <a:rPr lang="ja-JP" altLang="en-US" dirty="0" smtClean="0"/>
              <a:t>セキュアな設定・運用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クスリに頼るのではなく、攻撃を受けても耐えられる体力をつける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3900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質問？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336</TotalTime>
  <Words>359</Words>
  <Application>Microsoft Office PowerPoint</Application>
  <PresentationFormat>画面に合わせる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キュート</vt:lpstr>
      <vt:lpstr>アンチウイルス ソフトウェアが 役に立たない件</vt:lpstr>
      <vt:lpstr>去年、自分で言ったこと</vt:lpstr>
      <vt:lpstr>2009年2月以降の学内における ウイルス感染状況</vt:lpstr>
      <vt:lpstr>アンチウイルスもうイラネ？</vt:lpstr>
      <vt:lpstr>アンチウイルスソフトよりも重要なこと</vt:lpstr>
      <vt:lpstr>アンチウイルスソフトよりも重要なこと</vt:lpstr>
      <vt:lpstr>入れるなら……</vt:lpstr>
      <vt:lpstr>質問？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アンチウイルスソフトウェアが 役に立たない件</dc:title>
  <dc:creator>kjm</dc:creator>
  <cp:lastModifiedBy>kjm</cp:lastModifiedBy>
  <cp:revision>47</cp:revision>
  <dcterms:created xsi:type="dcterms:W3CDTF">2009-05-28T03:57:21Z</dcterms:created>
  <dcterms:modified xsi:type="dcterms:W3CDTF">2009-05-28T11:47:41Z</dcterms:modified>
</cp:coreProperties>
</file>